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8"/>
  </p:notesMasterIdLst>
  <p:sldIdLst>
    <p:sldId id="256" r:id="rId4"/>
    <p:sldId id="296" r:id="rId5"/>
    <p:sldId id="308" r:id="rId6"/>
    <p:sldId id="299" r:id="rId7"/>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2F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58" d="100"/>
          <a:sy n="58" d="100"/>
        </p:scale>
        <p:origin x="-549" y="-51"/>
      </p:cViewPr>
      <p:guideLst>
        <p:guide orient="horz" pos="2273"/>
        <p:guide pos="29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100" name="幻灯片图像占位符 3"/>
          <p:cNvSpPr>
            <a:spLocks noGrp="1" noRot="1" noChangeAspect="1"/>
          </p:cNvSpPr>
          <p:nvPr>
            <p:ph type="sldImg"/>
          </p:nvPr>
        </p:nvSpPr>
        <p:spPr>
          <a:xfrm>
            <a:off x="1371600" y="1143000"/>
            <a:ext cx="4114800" cy="3086100"/>
          </a:xfrm>
          <a:prstGeom prst="rect">
            <a:avLst/>
          </a:prstGeom>
          <a:noFill/>
          <a:ln w="12700" cap="flat" cmpd="sng">
            <a:solidFill>
              <a:srgbClr val="000000"/>
            </a:solidFill>
            <a:prstDash val="solid"/>
            <a:round/>
            <a:headEnd type="none" w="med" len="med"/>
            <a:tailEnd type="none" w="med" len="med"/>
          </a:ln>
        </p:spPr>
      </p:sp>
      <p:sp>
        <p:nvSpPr>
          <p:cNvPr id="4101"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a:xfrm>
          <a:off x="0" y="0"/>
          <a:ext cx="0" cy="0"/>
          <a:chOff x="0" y="0"/>
          <a:chExt cx="0" cy="0"/>
        </a:xfrm>
      </p:grpSpPr>
      <p:pic>
        <p:nvPicPr>
          <p:cNvPr id="3074" name="图片 8"/>
          <p:cNvPicPr>
            <a:picLocks noChangeAspect="1"/>
          </p:cNvPicPr>
          <p:nvPr/>
        </p:nvPicPr>
        <p:blipFill>
          <a:blip r:embed="rId2"/>
          <a:srcRect t="3320"/>
          <a:stretch>
            <a:fillRect/>
          </a:stretch>
        </p:blipFill>
        <p:spPr>
          <a:xfrm>
            <a:off x="0" y="0"/>
            <a:ext cx="9144000" cy="6665913"/>
          </a:xfrm>
          <a:prstGeom prst="rect">
            <a:avLst/>
          </a:prstGeom>
          <a:noFill/>
          <a:ln w="9525">
            <a:noFill/>
          </a:ln>
        </p:spPr>
      </p:pic>
      <p:pic>
        <p:nvPicPr>
          <p:cNvPr id="3075" name="图片 7"/>
          <p:cNvPicPr>
            <a:picLocks noChangeAspect="1"/>
          </p:cNvPicPr>
          <p:nvPr/>
        </p:nvPicPr>
        <p:blipFill>
          <a:blip r:embed="rId3"/>
          <a:stretch>
            <a:fillRect/>
          </a:stretch>
        </p:blipFill>
        <p:spPr>
          <a:xfrm>
            <a:off x="1055688" y="5762625"/>
            <a:ext cx="6913562" cy="469900"/>
          </a:xfrm>
          <a:prstGeom prst="rect">
            <a:avLst/>
          </a:prstGeom>
          <a:noFill/>
          <a:ln w="9525">
            <a:noFill/>
          </a:ln>
        </p:spPr>
      </p:pic>
      <p:sp>
        <p:nvSpPr>
          <p:cNvPr id="3" name="KSO_BT1"/>
          <p:cNvSpPr>
            <a:spLocks noGrp="1"/>
          </p:cNvSpPr>
          <p:nvPr>
            <p:ph type="ctrTitle"/>
          </p:nvPr>
        </p:nvSpPr>
        <p:spPr>
          <a:xfrm>
            <a:off x="1049338" y="4956175"/>
            <a:ext cx="6927850" cy="815975"/>
          </a:xfrm>
          <a:prstGeom prst="rect">
            <a:avLst/>
          </a:prstGeom>
          <a:noFill/>
          <a:ln w="9525">
            <a:noFill/>
            <a:miter/>
          </a:ln>
        </p:spPr>
        <p:txBody>
          <a:bodyPr/>
          <a:lstStyle>
            <a:lvl1pPr lvl="0" algn="ctr">
              <a:defRPr sz="3600" kern="1200"/>
            </a:lvl1pPr>
          </a:lstStyle>
          <a:p>
            <a:pPr lvl="0" fontAlgn="base"/>
            <a:r>
              <a:rPr lang="zh-CN" altLang="en-US" strike="noStrike" noProof="1"/>
              <a:t>单击此处编辑母版标题样式</a:t>
            </a:r>
            <a:endParaRPr lang="zh-CN" altLang="en-US" strike="noStrike" noProof="1"/>
          </a:p>
        </p:txBody>
      </p:sp>
      <p:sp>
        <p:nvSpPr>
          <p:cNvPr id="4" name="KSO_BC1"/>
          <p:cNvSpPr>
            <a:spLocks noGrp="1"/>
          </p:cNvSpPr>
          <p:nvPr>
            <p:ph type="subTitle" idx="1"/>
          </p:nvPr>
        </p:nvSpPr>
        <p:spPr>
          <a:xfrm>
            <a:off x="1066800" y="5730875"/>
            <a:ext cx="6923088" cy="431800"/>
          </a:xfrm>
          <a:prstGeom prst="rect">
            <a:avLst/>
          </a:prstGeom>
          <a:noFill/>
          <a:ln w="9525">
            <a:noFill/>
            <a:miter/>
          </a:ln>
        </p:spPr>
        <p:txBody>
          <a:bodyPr/>
          <a:lstStyle>
            <a:lvl1pPr marL="0" lvl="0" indent="0" algn="ctr">
              <a:buNone/>
              <a:defRPr sz="1800" kern="1200">
                <a:solidFill>
                  <a:srgbClr val="6C6F72"/>
                </a:solidFill>
              </a:defRPr>
            </a:lvl1pPr>
            <a:lvl2pPr marL="0" lvl="1" indent="0" algn="ctr">
              <a:buNone/>
              <a:defRPr sz="1800" kern="1200">
                <a:solidFill>
                  <a:srgbClr val="6C6F72"/>
                </a:solidFill>
              </a:defRPr>
            </a:lvl2pPr>
            <a:lvl3pPr marL="914400" lvl="2" indent="-914400" algn="ctr">
              <a:buNone/>
              <a:defRPr sz="1800" kern="1200">
                <a:solidFill>
                  <a:srgbClr val="6C6F72"/>
                </a:solidFill>
              </a:defRPr>
            </a:lvl3pPr>
            <a:lvl4pPr marL="1371600" lvl="3" indent="-1371600" algn="ctr">
              <a:buNone/>
              <a:defRPr sz="1800" kern="1200">
                <a:solidFill>
                  <a:srgbClr val="6C6F72"/>
                </a:solidFill>
              </a:defRPr>
            </a:lvl4pPr>
            <a:lvl5pPr marL="1828800" lvl="4" indent="-1828800" algn="ctr">
              <a:buNone/>
              <a:defRPr sz="1800" kern="1200">
                <a:solidFill>
                  <a:srgbClr val="6C6F72"/>
                </a:solidFill>
              </a:defRPr>
            </a:lvl5pPr>
          </a:lstStyle>
          <a:p>
            <a:pPr lvl="0" fontAlgn="base"/>
            <a:r>
              <a:rPr lang="zh-CN" altLang="en-US" strike="noStrike" noProof="1"/>
              <a:t>单击此处编辑母版副标题样式</a:t>
            </a:r>
            <a:endParaRPr lang="zh-CN" altLang="en-US" strike="noStrike" noProof="1"/>
          </a:p>
        </p:txBody>
      </p:sp>
      <p:sp>
        <p:nvSpPr>
          <p:cNvPr id="11" name="KSO_FD"/>
          <p:cNvSpPr>
            <a:spLocks noGrp="1"/>
          </p:cNvSpPr>
          <p:nvPr>
            <p:ph type="dt" sz="half" idx="2"/>
          </p:nvPr>
        </p:nvSpPr>
        <p:spPr>
          <a:xfrm>
            <a:off x="457200" y="6245225"/>
            <a:ext cx="2133600" cy="476250"/>
          </a:xfrm>
          <a:prstGeom prst="rect">
            <a:avLst/>
          </a:prstGeom>
          <a:noFill/>
          <a:ln w="9525">
            <a:noFill/>
            <a:miter/>
          </a:ln>
        </p:spPr>
        <p:txBody>
          <a:bodyPr anchor="ct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x-none"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12" name="KSO_FT"/>
          <p:cNvSpPr>
            <a:spLocks noGrp="1"/>
          </p:cNvSpPr>
          <p:nvPr>
            <p:ph type="ftr" sz="quarter" idx="3"/>
          </p:nvPr>
        </p:nvSpPr>
        <p:spPr>
          <a:xfrm>
            <a:off x="3124200" y="6245225"/>
            <a:ext cx="2895600" cy="476250"/>
          </a:xfrm>
          <a:prstGeom prst="rect">
            <a:avLst/>
          </a:prstGeom>
          <a:noFill/>
          <a:ln w="9525">
            <a:noFill/>
            <a:miter/>
          </a:ln>
        </p:spPr>
        <p:txBody>
          <a:bodyPr anchor="ctr"/>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x-none"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13" name="KSO_FN"/>
          <p:cNvSpPr>
            <a:spLocks noGrp="1"/>
          </p:cNvSpPr>
          <p:nvPr>
            <p:ph type="sldNum" sz="quarter" idx="4"/>
          </p:nvPr>
        </p:nvSpPr>
        <p:spPr>
          <a:xfrm>
            <a:off x="6553200" y="6245225"/>
            <a:ext cx="2133600" cy="476250"/>
          </a:xfrm>
          <a:prstGeom prst="rect">
            <a:avLst/>
          </a:prstGeom>
          <a:noFill/>
          <a:ln w="9525">
            <a:noFill/>
            <a:miter/>
          </a:ln>
        </p:spPr>
        <p:txBody>
          <a:bodyPr vert="horz" wrap="square" lIns="91440" tIns="45720" rIns="91440" bIns="45720" numCol="1" anchor="ctr" anchorCtr="0" compatLnSpc="1"/>
          <a:p>
            <a:pPr algn="r" fontAlgn="base"/>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44500" y="1376363"/>
            <a:ext cx="4045728" cy="4824412"/>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5360" y="1376363"/>
            <a:ext cx="4045728" cy="4824412"/>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629841" y="2505075"/>
            <a:ext cx="3868340"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29150" y="2505075"/>
            <a:ext cx="3887391"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987425"/>
            <a:ext cx="462915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just" defTabSz="914400" rtl="0" eaLnBrk="0" fontAlgn="base" latinLnBrk="0" hangingPunct="0">
              <a:lnSpc>
                <a:spcPct val="110000"/>
              </a:lnSpc>
              <a:spcBef>
                <a:spcPts val="1800"/>
              </a:spcBef>
              <a:spcAft>
                <a:spcPct val="0"/>
              </a:spcAft>
              <a:buClr>
                <a:srgbClr val="528199"/>
              </a:buClr>
              <a:buSzPct val="100000"/>
              <a:buFont typeface="Webdings" panose="05030102010509060703" pitchFamily="18" charset="2"/>
              <a:buNone/>
              <a:defRPr/>
            </a:pPr>
            <a:endParaRPr kumimoji="0" lang="zh-CN" altLang="en-US" sz="2400" b="0" i="0" u="none" strike="noStrike" kern="1200" cap="none" spc="0" normalizeH="0" baseline="0" noProof="1">
              <a:ln>
                <a:noFill/>
              </a:ln>
              <a:solidFill>
                <a:schemeClr val="accent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6941" y="258763"/>
            <a:ext cx="2064147" cy="5942012"/>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44500" y="258763"/>
            <a:ext cx="6072780" cy="5942012"/>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sz="half" idx="1"/>
          </p:nvPr>
        </p:nvSpPr>
        <p:spPr>
          <a:xfrm>
            <a:off x="628650" y="1825625"/>
            <a:ext cx="38862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29150" y="1825625"/>
            <a:ext cx="38862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629841" y="2505075"/>
            <a:ext cx="3868340"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29150" y="2505075"/>
            <a:ext cx="3887391"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987425"/>
            <a:ext cx="462915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4" Type="http://schemas.openxmlformats.org/officeDocument/2006/relationships/theme" Target="../theme/theme2.xml"/><Relationship Id="rId13" Type="http://schemas.openxmlformats.org/officeDocument/2006/relationships/image" Target="../media/image3.png"/><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p:sp>
        <p:nvSpPr>
          <p:cNvPr id="1026" name="标题 1"/>
          <p:cNvSpPr>
            <a:spLocks noGrp="1"/>
          </p:cNvSpPr>
          <p:nvPr>
            <p:ph type="title"/>
          </p:nvPr>
        </p:nvSpPr>
        <p:spPr>
          <a:xfrm>
            <a:off x="457200" y="274638"/>
            <a:ext cx="8229600" cy="1143000"/>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文本占位符 2"/>
          <p:cNvSpPr>
            <a:spLocks noGrp="1"/>
          </p:cNvSpPr>
          <p:nvPr>
            <p:ph type="body"/>
          </p:nvPr>
        </p:nvSpPr>
        <p:spPr>
          <a:xfrm>
            <a:off x="457200" y="1600200"/>
            <a:ext cx="8229600" cy="4525963"/>
          </a:xfrm>
          <a:prstGeom prst="rect">
            <a:avLst/>
          </a:prstGeom>
          <a:noFill/>
          <a:ln w="9525">
            <a:noFill/>
          </a:ln>
        </p:spPr>
        <p:txBody>
          <a:bodyPr anchor="t"/>
          <a:p>
            <a:pPr lvl="0" indent="-342900"/>
            <a:r>
              <a:rPr lang="zh-CN" altLang="en-US" dirty="0"/>
              <a:t>单击此处编辑母版文本样式</a:t>
            </a:r>
            <a:endParaRPr lang="zh-CN" altLang="en-US" dirty="0"/>
          </a:p>
          <a:p>
            <a:pPr lvl="1" indent="-28575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nvPr>
        </p:nvSpPr>
        <p:spPr>
          <a:xfrm>
            <a:off x="457200" y="6245225"/>
            <a:ext cx="2133600" cy="476250"/>
          </a:xfrm>
          <a:prstGeom prst="rect">
            <a:avLst/>
          </a:prstGeom>
          <a:noFill/>
          <a:ln w="9525">
            <a:noFill/>
            <a:miter/>
          </a:ln>
        </p:spPr>
        <p:txBody>
          <a:bodyPr/>
          <a:lstStyle>
            <a:lvl1pPr>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3"/>
          </p:nvPr>
        </p:nvSpPr>
        <p:spPr>
          <a:xfrm>
            <a:off x="3124200" y="6245225"/>
            <a:ext cx="2895600" cy="476250"/>
          </a:xfrm>
          <a:prstGeom prst="rect">
            <a:avLst/>
          </a:prstGeom>
          <a:noFill/>
          <a:ln w="9525">
            <a:noFill/>
            <a:miter/>
          </a:ln>
        </p:spPr>
        <p:txBody>
          <a:bodyPr/>
          <a:lstStyle>
            <a:lvl1pPr algn="ctr">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4"/>
          </p:nvPr>
        </p:nvSpPr>
        <p:spPr>
          <a:xfrm>
            <a:off x="6553200" y="6245225"/>
            <a:ext cx="2133600" cy="476250"/>
          </a:xfrm>
          <a:prstGeom prst="rect">
            <a:avLst/>
          </a:prstGeom>
          <a:noFill/>
          <a:ln w="9525">
            <a:noFill/>
            <a:miter/>
          </a:ln>
        </p:spPr>
        <p:txBody>
          <a:bodyPr vert="horz" wrap="square" lIns="91440" tIns="45720" rIns="91440" bIns="45720" numCol="1" anchor="t" anchorCtr="0" compatLnSpc="1"/>
          <a:lstStyle>
            <a:lvl1pPr algn="r">
              <a:defRPr sz="1400"/>
            </a:lvl1pPr>
          </a:lstStyle>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050" name="图片 6"/>
          <p:cNvPicPr>
            <a:picLocks noChangeAspect="1"/>
          </p:cNvPicPr>
          <p:nvPr/>
        </p:nvPicPr>
        <p:blipFill>
          <a:blip r:embed="rId13"/>
          <a:srcRect l="2" r="381" b="1678"/>
          <a:stretch>
            <a:fillRect/>
          </a:stretch>
        </p:blipFill>
        <p:spPr>
          <a:xfrm>
            <a:off x="0" y="-3175"/>
            <a:ext cx="9144000" cy="6861175"/>
          </a:xfrm>
          <a:prstGeom prst="rect">
            <a:avLst/>
          </a:prstGeom>
          <a:noFill/>
          <a:ln w="9525">
            <a:noFill/>
          </a:ln>
        </p:spPr>
      </p:pic>
      <p:sp>
        <p:nvSpPr>
          <p:cNvPr id="2051" name="KSO_BT1"/>
          <p:cNvSpPr>
            <a:spLocks noGrp="1"/>
          </p:cNvSpPr>
          <p:nvPr>
            <p:ph type="title"/>
          </p:nvPr>
        </p:nvSpPr>
        <p:spPr>
          <a:xfrm>
            <a:off x="444500" y="258763"/>
            <a:ext cx="6661150" cy="698500"/>
          </a:xfrm>
          <a:prstGeom prst="rect">
            <a:avLst/>
          </a:prstGeom>
          <a:noFill/>
          <a:ln w="9525">
            <a:noFill/>
          </a:ln>
        </p:spPr>
        <p:txBody>
          <a:bodyPr anchor="b"/>
          <a:p>
            <a:pPr lvl="0"/>
            <a:r>
              <a:rPr lang="zh-CN" altLang="en-US" dirty="0"/>
              <a:t>单击此处编辑母版标题样式</a:t>
            </a:r>
            <a:endParaRPr lang="zh-CN" altLang="en-US" dirty="0"/>
          </a:p>
        </p:txBody>
      </p:sp>
      <p:sp>
        <p:nvSpPr>
          <p:cNvPr id="2052" name="KSO_BC1"/>
          <p:cNvSpPr>
            <a:spLocks noGrp="1"/>
          </p:cNvSpPr>
          <p:nvPr>
            <p:ph type="body"/>
          </p:nvPr>
        </p:nvSpPr>
        <p:spPr>
          <a:xfrm>
            <a:off x="444500" y="1376363"/>
            <a:ext cx="8256588" cy="4824412"/>
          </a:xfrm>
          <a:prstGeom prst="rect">
            <a:avLst/>
          </a:prstGeom>
          <a:noFill/>
          <a:ln w="9525">
            <a:noFill/>
          </a:ln>
        </p:spPr>
        <p:txBody>
          <a:bodyPr anchor="t"/>
          <a:p>
            <a:pPr lvl="0" indent="-357505"/>
            <a:r>
              <a:rPr lang="zh-CN" altLang="en-US" dirty="0"/>
              <a:t>单击此处编辑母版文本样式</a:t>
            </a:r>
            <a:endParaRPr lang="zh-CN" altLang="en-US" dirty="0"/>
          </a:p>
          <a:p>
            <a:pPr lvl="1" indent="-357505"/>
            <a:r>
              <a:rPr lang="zh-CN" altLang="en-US" dirty="0"/>
              <a:t>第二级</a:t>
            </a:r>
            <a:endParaRPr lang="zh-CN" altLang="en-US" dirty="0"/>
          </a:p>
        </p:txBody>
      </p:sp>
      <p:sp>
        <p:nvSpPr>
          <p:cNvPr id="5" name="KSO_FD"/>
          <p:cNvSpPr>
            <a:spLocks noGrp="1"/>
          </p:cNvSpPr>
          <p:nvPr>
            <p:ph type="dt" sz="half" idx="2"/>
          </p:nvPr>
        </p:nvSpPr>
        <p:spPr>
          <a:xfrm>
            <a:off x="628650" y="6356350"/>
            <a:ext cx="2057400" cy="365125"/>
          </a:xfrm>
          <a:prstGeom prst="rect">
            <a:avLst/>
          </a:prstGeom>
          <a:noFill/>
          <a:ln w="9525">
            <a:noFill/>
            <a:miter/>
          </a:ln>
        </p:spPr>
        <p:txBody>
          <a:bodyPr anchor="ctr"/>
          <a:lstStyle>
            <a:lvl1pPr>
              <a:buFont typeface="Arial" panose="020B0604020202020204" pitchFamily="34" charset="0"/>
              <a:buNone/>
              <a:defRPr sz="1200" noProof="1">
                <a:solidFill>
                  <a:srgbClr val="919293"/>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KSO_FT"/>
          <p:cNvSpPr>
            <a:spLocks noGrp="1"/>
          </p:cNvSpPr>
          <p:nvPr>
            <p:ph type="ftr" sz="quarter" idx="3"/>
          </p:nvPr>
        </p:nvSpPr>
        <p:spPr>
          <a:xfrm>
            <a:off x="3028950" y="6356350"/>
            <a:ext cx="3086100" cy="365125"/>
          </a:xfrm>
          <a:prstGeom prst="rect">
            <a:avLst/>
          </a:prstGeom>
          <a:noFill/>
          <a:ln w="9525">
            <a:noFill/>
            <a:miter/>
          </a:ln>
        </p:spPr>
        <p:txBody>
          <a:bodyPr anchor="ctr"/>
          <a:lstStyle>
            <a:lvl1pPr algn="ctr">
              <a:buFont typeface="Arial" panose="020B0604020202020204" pitchFamily="34" charset="0"/>
              <a:buNone/>
              <a:defRPr sz="1200" noProof="1">
                <a:solidFill>
                  <a:srgbClr val="919293"/>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KSO_FN"/>
          <p:cNvSpPr>
            <a:spLocks noGrp="1"/>
          </p:cNvSpPr>
          <p:nvPr>
            <p:ph type="sldNum" sz="quarter" idx="4"/>
          </p:nvPr>
        </p:nvSpPr>
        <p:spPr>
          <a:xfrm>
            <a:off x="6457950" y="6356350"/>
            <a:ext cx="2057400" cy="365125"/>
          </a:xfrm>
          <a:prstGeom prst="rect">
            <a:avLst/>
          </a:prstGeom>
          <a:noFill/>
          <a:ln w="9525">
            <a:noFill/>
            <a:miter/>
          </a:ln>
        </p:spPr>
        <p:txBody>
          <a:bodyPr vert="horz" wrap="square" lIns="91440" tIns="45720" rIns="91440" bIns="45720" numCol="1" anchor="ctr" anchorCtr="0" compatLnSpc="1"/>
          <a:lstStyle>
            <a:lvl1pPr algn="r">
              <a:defRPr sz="1200">
                <a:solidFill>
                  <a:srgbClr val="919293"/>
                </a:solidFill>
              </a:defRPr>
            </a:lvl1pPr>
          </a:lstStyle>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
        <p:nvSpPr>
          <p:cNvPr id="2056" name="矩形 7"/>
          <p:cNvSpPr>
            <a:spLocks noChangeArrowheads="1"/>
          </p:cNvSpPr>
          <p:nvPr/>
        </p:nvSpPr>
        <p:spPr bwMode="auto">
          <a:xfrm>
            <a:off x="0" y="487363"/>
            <a:ext cx="104775" cy="409575"/>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smtClean="0">
              <a:ln>
                <a:noFill/>
              </a:ln>
              <a:solidFill>
                <a:srgbClr val="FFFFFF"/>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lvl1pPr algn="l" rtl="0" eaLnBrk="0" fontAlgn="base" hangingPunct="0">
        <a:lnSpc>
          <a:spcPct val="90000"/>
        </a:lnSpc>
        <a:spcBef>
          <a:spcPct val="0"/>
        </a:spcBef>
        <a:spcAft>
          <a:spcPct val="0"/>
        </a:spcAft>
        <a:defRPr sz="3000" b="1" kern="1200">
          <a:solidFill>
            <a:srgbClr val="415F8B"/>
          </a:solidFill>
          <a:latin typeface="+mj-lt"/>
          <a:ea typeface="+mj-ea"/>
          <a:cs typeface="+mj-cs"/>
        </a:defRPr>
      </a:lvl1pPr>
      <a:lvl2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2pPr>
      <a:lvl3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3pPr>
      <a:lvl4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4pPr>
      <a:lvl5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5pPr>
      <a:lvl6pPr marL="4572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6pPr>
      <a:lvl7pPr marL="9144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7pPr>
      <a:lvl8pPr marL="13716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8pPr>
      <a:lvl9pPr marL="18288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9pPr>
    </p:titleStyle>
    <p:bodyStyle>
      <a:lvl1pPr marL="357505" indent="-357505" algn="just" rtl="0" eaLnBrk="0" fontAlgn="base" hangingPunct="0">
        <a:lnSpc>
          <a:spcPct val="110000"/>
        </a:lnSpc>
        <a:spcBef>
          <a:spcPts val="1800"/>
        </a:spcBef>
        <a:spcAft>
          <a:spcPct val="0"/>
        </a:spcAft>
        <a:buClr>
          <a:srgbClr val="528199"/>
        </a:buClr>
        <a:buSzPct val="100000"/>
        <a:buFont typeface="Webdings" panose="05030102010509060703" pitchFamily="18" charset="2"/>
        <a:buChar char=""/>
        <a:defRPr sz="2000" kern="1200">
          <a:solidFill>
            <a:schemeClr val="accent1"/>
          </a:solidFill>
          <a:latin typeface="+mn-lt"/>
          <a:ea typeface="+mn-ea"/>
          <a:cs typeface="+mn-cs"/>
        </a:defRPr>
      </a:lvl1pPr>
      <a:lvl2pPr marL="357505" lvl="1" indent="-357505" algn="l" rtl="0" eaLnBrk="0" fontAlgn="base" hangingPunct="0">
        <a:lnSpc>
          <a:spcPct val="130000"/>
        </a:lnSpc>
        <a:spcBef>
          <a:spcPct val="0"/>
        </a:spcBef>
        <a:spcAft>
          <a:spcPts val="600"/>
        </a:spcAft>
        <a:buClr>
          <a:srgbClr val="B2CAD6"/>
        </a:buClr>
        <a:buFont typeface="幼圆" pitchFamily="49" charset="-122"/>
        <a:buChar char=" "/>
        <a:defRPr sz="1600" kern="1200">
          <a:solidFill>
            <a:srgbClr val="7D7D7D"/>
          </a:solidFill>
          <a:latin typeface="+mn-lt"/>
          <a:ea typeface="+mn-ea"/>
          <a:cs typeface="+mn-cs"/>
        </a:defRPr>
      </a:lvl2pPr>
      <a:lvl3pPr marL="1143000" lvl="2"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lvl="4"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lvl="5"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6pPr>
      <a:lvl7pPr marL="2971800" lvl="6"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7pPr>
      <a:lvl8pPr marL="3429000" lvl="7"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8pPr>
      <a:lvl9pPr marL="3886200" lvl="8"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标题 1"/>
          <p:cNvSpPr>
            <a:spLocks noGrp="1"/>
          </p:cNvSpPr>
          <p:nvPr>
            <p:ph type="ctrTitle"/>
          </p:nvPr>
        </p:nvSpPr>
        <p:spPr/>
        <p:txBody>
          <a:bodyPr vert="horz" wrap="square" lIns="91440" tIns="45720" rIns="91440" bIns="45720" anchor="b"/>
          <a:p>
            <a:pPr eaLnBrk="1" hangingPunct="1"/>
            <a:r>
              <a:rPr lang="en-US" altLang="zh-CN" kern="1200" dirty="0">
                <a:latin typeface="Arial Black" panose="020B0A04020102020204" pitchFamily="34" charset="0"/>
                <a:ea typeface="微软雅黑" panose="020B0503020204020204" pitchFamily="34" charset="-122"/>
                <a:cs typeface="+mj-cs"/>
              </a:rPr>
              <a:t>Android UI design</a:t>
            </a:r>
            <a:endParaRPr lang="zh-CN" altLang="en-US" kern="1200" dirty="0">
              <a:latin typeface="Arial Black" panose="020B0A04020102020204" pitchFamily="34" charset="0"/>
              <a:ea typeface="微软雅黑" panose="020B0503020204020204" pitchFamily="34" charset="-122"/>
              <a:cs typeface="+mj-cs"/>
            </a:endParaRPr>
          </a:p>
        </p:txBody>
      </p:sp>
      <p:sp>
        <p:nvSpPr>
          <p:cNvPr id="5122" name="副标题 2"/>
          <p:cNvSpPr>
            <a:spLocks noGrp="1"/>
          </p:cNvSpPr>
          <p:nvPr>
            <p:ph type="subTitle" idx="1"/>
          </p:nvPr>
        </p:nvSpPr>
        <p:spPr>
          <a:xfrm>
            <a:off x="1066800" y="5876925"/>
            <a:ext cx="6923088" cy="504825"/>
          </a:xfrm>
        </p:spPr>
        <p:txBody>
          <a:bodyPr vert="horz" wrap="square" lIns="91440" tIns="45720" rIns="91440" bIns="45720" anchor="t"/>
          <a:p>
            <a:pPr eaLnBrk="1" hangingPunct="1">
              <a:buSzPct val="100000"/>
            </a:pPr>
            <a:r>
              <a:rPr lang="en-US" altLang="zh-CN" b="1" kern="1200" dirty="0">
                <a:solidFill>
                  <a:srgbClr val="6C6F72"/>
                </a:solidFill>
                <a:latin typeface="+mn-lt"/>
                <a:ea typeface="微软雅黑" panose="020B0503020204020204" pitchFamily="34" charset="-122"/>
                <a:cs typeface="+mn-cs"/>
              </a:rPr>
              <a:t>Jilin University</a:t>
            </a:r>
            <a:endParaRPr lang="zh-CN" altLang="en-US" b="1" kern="1200" dirty="0">
              <a:solidFill>
                <a:srgbClr val="6C6F72"/>
              </a:solidFill>
              <a:latin typeface="+mn-lt"/>
              <a:ea typeface="微软雅黑" panose="020B0503020204020204" pitchFamily="34" charset="-122"/>
              <a:cs typeface="+mn-cs"/>
            </a:endParaRPr>
          </a:p>
        </p:txBody>
      </p:sp>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DBscan clustering parameter reference record</a:t>
            </a:r>
          </a:p>
        </p:txBody>
      </p:sp>
      <p:sp>
        <p:nvSpPr>
          <p:cNvPr id="3" name="内容占位符 2"/>
          <p:cNvSpPr>
            <a:spLocks noGrp="1"/>
          </p:cNvSpPr>
          <p:nvPr>
            <p:ph idx="1"/>
          </p:nvPr>
        </p:nvSpPr>
        <p:spPr>
          <a:xfrm>
            <a:off x="444500" y="1288098"/>
            <a:ext cx="8256588" cy="4824412"/>
          </a:xfrm>
        </p:spPr>
        <p:txBody>
          <a:bodyPr/>
          <a:p>
            <a:r>
              <a:rPr lang="zh-CN" altLang="en-US"/>
              <a:t>Adjustable parameters：</a:t>
            </a:r>
            <a:r>
              <a:rPr lang="en-US" altLang="zh-CN"/>
              <a:t>eps,min_samples</a:t>
            </a:r>
            <a:endParaRPr lang="en-US" altLang="zh-CN"/>
          </a:p>
          <a:p>
            <a:endParaRPr lang="en-US" altLang="zh-CN"/>
          </a:p>
          <a:p>
            <a:r>
              <a:rPr lang="zh-CN" altLang="en-US"/>
              <a:t>            结果：全部</a:t>
            </a:r>
            <a:r>
              <a:rPr lang="en-US" altLang="zh-CN"/>
              <a:t>UI</a:t>
            </a:r>
            <a:r>
              <a:rPr lang="zh-CN" altLang="en-US"/>
              <a:t>图片归为一类</a:t>
            </a:r>
            <a:endParaRPr lang="zh-CN" altLang="en-US"/>
          </a:p>
          <a:p>
            <a:r>
              <a:rPr lang="zh-CN" altLang="en-US"/>
              <a:t>第二次：将</a:t>
            </a:r>
            <a:r>
              <a:rPr lang="en-US" altLang="zh-CN"/>
              <a:t>eps</a:t>
            </a:r>
            <a:r>
              <a:rPr lang="zh-CN" altLang="en-US"/>
              <a:t>调为</a:t>
            </a:r>
            <a:r>
              <a:rPr lang="en-US" altLang="zh-CN"/>
              <a:t>0.0000001</a:t>
            </a:r>
            <a:r>
              <a:rPr lang="zh-CN" altLang="en-US"/>
              <a:t>，</a:t>
            </a:r>
            <a:r>
              <a:rPr lang="en-US" altLang="zh-CN"/>
              <a:t>min_samples</a:t>
            </a:r>
            <a:r>
              <a:rPr lang="zh-CN" altLang="en-US"/>
              <a:t>不变</a:t>
            </a:r>
            <a:endParaRPr lang="zh-CN" altLang="en-US"/>
          </a:p>
          <a:p>
            <a:pPr marL="0" indent="0">
              <a:buNone/>
            </a:pPr>
            <a:r>
              <a:rPr lang="zh-CN" altLang="en-US"/>
              <a:t>可将图片分类，分类的标签结果如下，</a:t>
            </a:r>
            <a:endParaRPr lang="zh-CN" altLang="en-US"/>
          </a:p>
          <a:p>
            <a:pPr marL="0" indent="0">
              <a:buNone/>
            </a:pPr>
            <a:r>
              <a:rPr lang="zh-CN" altLang="en-US"/>
              <a:t> </a:t>
            </a:r>
            <a:endParaRPr lang="zh-CN" altLang="en-US"/>
          </a:p>
          <a:p>
            <a:pPr marL="0" indent="0">
              <a:buNone/>
            </a:pPr>
            <a:endParaRPr lang="zh-CN" altLang="en-US"/>
          </a:p>
        </p:txBody>
      </p:sp>
      <p:graphicFrame>
        <p:nvGraphicFramePr>
          <p:cNvPr id="5" name="表格 4"/>
          <p:cNvGraphicFramePr/>
          <p:nvPr/>
        </p:nvGraphicFramePr>
        <p:xfrm>
          <a:off x="444500" y="2476500"/>
          <a:ext cx="7903845" cy="2176780"/>
        </p:xfrm>
        <a:graphic>
          <a:graphicData uri="http://schemas.openxmlformats.org/drawingml/2006/table">
            <a:tbl>
              <a:tblPr firstRow="1" bandRow="1">
                <a:tableStyleId>{5C22544A-7EE6-4342-B048-85BDC9FD1C3A}</a:tableStyleId>
              </a:tblPr>
              <a:tblGrid>
                <a:gridCol w="379095"/>
                <a:gridCol w="1483995"/>
                <a:gridCol w="1629410"/>
                <a:gridCol w="1443990"/>
                <a:gridCol w="1524635"/>
                <a:gridCol w="1442720"/>
              </a:tblGrid>
              <a:tr h="643890">
                <a:tc>
                  <a:txBody>
                    <a:bodyPr/>
                    <a:p>
                      <a:pPr>
                        <a:buNone/>
                      </a:pPr>
                      <a:endParaRPr lang="zh-CN" altLang="en-US"/>
                    </a:p>
                  </a:txBody>
                  <a:tcPr/>
                </a:tc>
                <a:tc>
                  <a:txBody>
                    <a:bodyPr/>
                    <a:p>
                      <a:pPr>
                        <a:buNone/>
                      </a:pPr>
                      <a:r>
                        <a:rPr lang="en-US" altLang="zh-CN"/>
                        <a:t>eps</a:t>
                      </a:r>
                      <a:endParaRPr lang="en-US" altLang="zh-CN"/>
                    </a:p>
                  </a:txBody>
                  <a:tcPr/>
                </a:tc>
                <a:tc>
                  <a:txBody>
                    <a:bodyPr/>
                    <a:p>
                      <a:pPr>
                        <a:buNone/>
                      </a:pPr>
                      <a:r>
                        <a:rPr lang="en-US" altLang="zh-CN"/>
                        <a:t>min_sample</a:t>
                      </a:r>
                      <a:endParaRPr lang="en-US" altLang="zh-CN"/>
                    </a:p>
                  </a:txBody>
                  <a:tcPr/>
                </a:tc>
                <a:tc>
                  <a:txBody>
                    <a:bodyPr/>
                    <a:p>
                      <a:pPr>
                        <a:buNone/>
                      </a:pPr>
                      <a:r>
                        <a:rPr lang="zh-CN" altLang="en-US"/>
                        <a:t>The number of clusters</a:t>
                      </a:r>
                      <a:endParaRPr lang="zh-CN" altLang="en-US"/>
                    </a:p>
                  </a:txBody>
                  <a:tcPr/>
                </a:tc>
                <a:tc>
                  <a:txBody>
                    <a:bodyPr/>
                    <a:p>
                      <a:pPr>
                        <a:buNone/>
                      </a:pPr>
                      <a:r>
                        <a:rPr lang="zh-CN" altLang="en-US"/>
                        <a:t>Noise point number</a:t>
                      </a:r>
                      <a:endParaRPr lang="zh-CN" altLang="en-US"/>
                    </a:p>
                  </a:txBody>
                  <a:tcPr/>
                </a:tc>
                <a:tc>
                  <a:txBody>
                    <a:bodyPr/>
                    <a:p>
                      <a:pPr>
                        <a:buNone/>
                      </a:pPr>
                      <a:r>
                        <a:rPr lang="zh-CN" altLang="en-US"/>
                        <a:t>Abnormity point</a:t>
                      </a:r>
                      <a:endParaRPr lang="zh-CN" altLang="en-US"/>
                    </a:p>
                  </a:txBody>
                  <a:tcPr/>
                </a:tc>
              </a:tr>
              <a:tr h="382905">
                <a:tc>
                  <a:txBody>
                    <a:bodyPr/>
                    <a:p>
                      <a:pPr>
                        <a:buNone/>
                      </a:pPr>
                      <a:r>
                        <a:rPr lang="en-US" altLang="zh-CN"/>
                        <a:t>1</a:t>
                      </a:r>
                      <a:endParaRPr lang="en-US" altLang="zh-CN"/>
                    </a:p>
                  </a:txBody>
                  <a:tcPr/>
                </a:tc>
                <a:tc>
                  <a:txBody>
                    <a:bodyPr/>
                    <a:p>
                      <a:pPr>
                        <a:buNone/>
                      </a:pPr>
                      <a:r>
                        <a:rPr lang="en-US" altLang="zh-CN"/>
                        <a:t>0.5</a:t>
                      </a:r>
                      <a:endParaRPr lang="en-US" altLang="zh-CN"/>
                    </a:p>
                  </a:txBody>
                  <a:tcPr/>
                </a:tc>
                <a:tc>
                  <a:txBody>
                    <a:bodyPr/>
                    <a:p>
                      <a:pPr>
                        <a:buNone/>
                      </a:pPr>
                      <a:r>
                        <a:rPr lang="en-US" altLang="zh-CN"/>
                        <a:t>5</a:t>
                      </a:r>
                      <a:endParaRPr lang="en-US" altLang="zh-CN"/>
                    </a:p>
                  </a:txBody>
                  <a:tcPr/>
                </a:tc>
                <a:tc>
                  <a:txBody>
                    <a:bodyPr/>
                    <a:p>
                      <a:pPr>
                        <a:buNone/>
                      </a:pPr>
                      <a:r>
                        <a:rPr lang="en-US" altLang="zh-CN"/>
                        <a:t>1</a:t>
                      </a:r>
                      <a:endParaRPr lang="en-US" altLang="zh-CN"/>
                    </a:p>
                  </a:txBody>
                  <a:tcPr/>
                </a:tc>
                <a:tc>
                  <a:txBody>
                    <a:bodyPr/>
                    <a:p>
                      <a:pPr>
                        <a:buNone/>
                      </a:pPr>
                      <a:r>
                        <a:rPr lang="en-US" altLang="zh-CN"/>
                        <a:t>0</a:t>
                      </a:r>
                      <a:endParaRPr lang="en-US" altLang="zh-CN"/>
                    </a:p>
                  </a:txBody>
                  <a:tcPr/>
                </a:tc>
                <a:tc>
                  <a:txBody>
                    <a:bodyPr/>
                    <a:p>
                      <a:pPr>
                        <a:buNone/>
                      </a:pPr>
                      <a:r>
                        <a:rPr lang="en-US" altLang="zh-CN"/>
                        <a:t>4314</a:t>
                      </a:r>
                      <a:endParaRPr lang="en-US" altLang="zh-CN"/>
                    </a:p>
                  </a:txBody>
                  <a:tcPr/>
                </a:tc>
              </a:tr>
              <a:tr h="383540">
                <a:tc>
                  <a:txBody>
                    <a:bodyPr/>
                    <a:p>
                      <a:pPr>
                        <a:buNone/>
                      </a:pPr>
                      <a:r>
                        <a:rPr lang="en-US" altLang="zh-CN"/>
                        <a:t>2</a:t>
                      </a:r>
                      <a:endParaRPr lang="en-US" altLang="zh-CN"/>
                    </a:p>
                  </a:txBody>
                  <a:tcPr/>
                </a:tc>
                <a:tc>
                  <a:txBody>
                    <a:bodyPr/>
                    <a:p>
                      <a:pPr>
                        <a:buNone/>
                      </a:pPr>
                      <a:r>
                        <a:rPr lang="en-US" altLang="zh-CN"/>
                        <a:t>0.0000001</a:t>
                      </a:r>
                      <a:endParaRPr lang="en-US" altLang="zh-CN"/>
                    </a:p>
                  </a:txBody>
                  <a:tcPr/>
                </a:tc>
                <a:tc>
                  <a:txBody>
                    <a:bodyPr/>
                    <a:p>
                      <a:pPr>
                        <a:buNone/>
                      </a:pPr>
                      <a:r>
                        <a:rPr lang="en-US" altLang="zh-CN"/>
                        <a:t>5</a:t>
                      </a:r>
                      <a:endParaRPr lang="en-US" altLang="zh-CN"/>
                    </a:p>
                  </a:txBody>
                  <a:tcPr/>
                </a:tc>
                <a:tc>
                  <a:txBody>
                    <a:bodyPr/>
                    <a:p>
                      <a:pPr>
                        <a:buNone/>
                      </a:pPr>
                      <a:r>
                        <a:rPr lang="en-US" altLang="zh-CN"/>
                        <a:t>42</a:t>
                      </a:r>
                      <a:endParaRPr lang="en-US" altLang="zh-CN"/>
                    </a:p>
                  </a:txBody>
                  <a:tcPr/>
                </a:tc>
                <a:tc>
                  <a:txBody>
                    <a:bodyPr/>
                    <a:p>
                      <a:pPr>
                        <a:buNone/>
                      </a:pPr>
                      <a:r>
                        <a:rPr lang="en-US" altLang="zh-CN"/>
                        <a:t>57</a:t>
                      </a:r>
                      <a:endParaRPr lang="en-US" altLang="zh-CN"/>
                    </a:p>
                  </a:txBody>
                  <a:tcPr/>
                </a:tc>
                <a:tc>
                  <a:txBody>
                    <a:bodyPr/>
                    <a:p>
                      <a:pPr>
                        <a:buNone/>
                      </a:pPr>
                      <a:r>
                        <a:rPr lang="en-US" altLang="zh-CN"/>
                        <a:t>3467</a:t>
                      </a:r>
                      <a:endParaRPr lang="en-US" altLang="zh-CN"/>
                    </a:p>
                  </a:txBody>
                  <a:tcPr/>
                </a:tc>
              </a:tr>
              <a:tr h="382905">
                <a:tc>
                  <a:txBody>
                    <a:bodyPr/>
                    <a:p>
                      <a:pPr>
                        <a:buNone/>
                      </a:pPr>
                      <a:r>
                        <a:rPr lang="en-US" altLang="zh-CN"/>
                        <a:t>3</a:t>
                      </a:r>
                      <a:endParaRPr lang="en-US" altLang="zh-CN"/>
                    </a:p>
                  </a:txBody>
                  <a:tcPr/>
                </a:tc>
                <a:tc>
                  <a:txBody>
                    <a:bodyPr/>
                    <a:p>
                      <a:pPr>
                        <a:buNone/>
                      </a:pPr>
                      <a:r>
                        <a:rPr lang="en-US" altLang="zh-CN"/>
                        <a:t>0.0000001</a:t>
                      </a:r>
                      <a:endParaRPr lang="en-US" altLang="zh-CN"/>
                    </a:p>
                  </a:txBody>
                  <a:tcPr/>
                </a:tc>
                <a:tc>
                  <a:txBody>
                    <a:bodyPr/>
                    <a:p>
                      <a:pPr>
                        <a:buNone/>
                      </a:pPr>
                      <a:r>
                        <a:rPr lang="en-US" altLang="zh-CN"/>
                        <a:t>10</a:t>
                      </a:r>
                      <a:endParaRPr lang="en-US" altLang="zh-CN"/>
                    </a:p>
                  </a:txBody>
                  <a:tcPr/>
                </a:tc>
                <a:tc>
                  <a:txBody>
                    <a:bodyPr/>
                    <a:p>
                      <a:pPr>
                        <a:buNone/>
                      </a:pPr>
                      <a:r>
                        <a:rPr lang="en-US" altLang="zh-CN"/>
                        <a:t>21</a:t>
                      </a:r>
                      <a:endParaRPr lang="en-US" altLang="zh-CN"/>
                    </a:p>
                  </a:txBody>
                  <a:tcPr/>
                </a:tc>
                <a:tc>
                  <a:txBody>
                    <a:bodyPr/>
                    <a:p>
                      <a:pPr>
                        <a:buNone/>
                      </a:pPr>
                      <a:r>
                        <a:rPr lang="en-US" altLang="zh-CN"/>
                        <a:t>3387</a:t>
                      </a:r>
                      <a:endParaRPr lang="en-US" altLang="zh-CN"/>
                    </a:p>
                  </a:txBody>
                  <a:tcPr/>
                </a:tc>
                <a:tc>
                  <a:txBody>
                    <a:bodyPr/>
                    <a:p>
                      <a:pPr>
                        <a:buNone/>
                      </a:pPr>
                      <a:r>
                        <a:rPr lang="en-US" altLang="zh-CN"/>
                        <a:t>362</a:t>
                      </a:r>
                      <a:endParaRPr lang="en-US" altLang="zh-CN"/>
                    </a:p>
                  </a:txBody>
                  <a:tcPr/>
                </a:tc>
              </a:tr>
              <a:tr h="383540">
                <a:tc>
                  <a:txBody>
                    <a:bodyPr/>
                    <a:p>
                      <a:pPr>
                        <a:buNone/>
                      </a:pPr>
                      <a:r>
                        <a:rPr lang="en-US" altLang="zh-CN"/>
                        <a:t>4</a:t>
                      </a:r>
                      <a:endParaRPr lang="en-US" altLang="zh-CN"/>
                    </a:p>
                  </a:txBody>
                  <a:tcPr/>
                </a:tc>
                <a:tc>
                  <a:txBody>
                    <a:bodyPr/>
                    <a:p>
                      <a:pPr>
                        <a:buNone/>
                      </a:pPr>
                      <a:r>
                        <a:rPr lang="en-US" altLang="zh-CN"/>
                        <a:t>0.00000001</a:t>
                      </a:r>
                      <a:endParaRPr lang="en-US" altLang="zh-CN"/>
                    </a:p>
                  </a:txBody>
                  <a:tcPr/>
                </a:tc>
                <a:tc>
                  <a:txBody>
                    <a:bodyPr/>
                    <a:p>
                      <a:pPr>
                        <a:buNone/>
                      </a:pPr>
                      <a:r>
                        <a:rPr lang="en-US" altLang="zh-CN"/>
                        <a:t>5</a:t>
                      </a:r>
                      <a:endParaRPr lang="en-US" altLang="zh-CN"/>
                    </a:p>
                  </a:txBody>
                  <a:tcPr/>
                </a:tc>
                <a:tc>
                  <a:txBody>
                    <a:bodyPr/>
                    <a:p>
                      <a:pPr>
                        <a:buNone/>
                      </a:pPr>
                      <a:r>
                        <a:rPr lang="en-US" altLang="zh-CN"/>
                        <a:t>57</a:t>
                      </a:r>
                      <a:endParaRPr lang="en-US" altLang="zh-CN"/>
                    </a:p>
                  </a:txBody>
                  <a:tcPr/>
                </a:tc>
                <a:tc>
                  <a:txBody>
                    <a:bodyPr/>
                    <a:p>
                      <a:pPr>
                        <a:buNone/>
                      </a:pPr>
                      <a:r>
                        <a:rPr lang="en-US" altLang="zh-CN"/>
                        <a:t>1008</a:t>
                      </a:r>
                      <a:endParaRPr lang="en-US" altLang="zh-CN"/>
                    </a:p>
                  </a:txBody>
                  <a:tcPr/>
                </a:tc>
                <a:tc>
                  <a:txBody>
                    <a:bodyPr/>
                    <a:p>
                      <a:pPr>
                        <a:buNone/>
                      </a:pPr>
                      <a:r>
                        <a:rPr lang="en-US" altLang="zh-CN"/>
                        <a:t>1090</a:t>
                      </a:r>
                      <a:endParaRPr lang="en-US" altLang="zh-CN"/>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记录总结</a:t>
            </a:r>
            <a:endParaRPr lang="zh-CN" altLang="en-US"/>
          </a:p>
        </p:txBody>
      </p:sp>
      <p:sp>
        <p:nvSpPr>
          <p:cNvPr id="3" name="内容占位符 2"/>
          <p:cNvSpPr>
            <a:spLocks noGrp="1"/>
          </p:cNvSpPr>
          <p:nvPr>
            <p:ph idx="1"/>
          </p:nvPr>
        </p:nvSpPr>
        <p:spPr/>
        <p:txBody>
          <a:bodyPr/>
          <a:p>
            <a:r>
              <a:rPr lang="zh-CN" altLang="en-US"/>
              <a:t>According to DBscan clustering principle, when the number of clusters is small, the number of clusters can be adjusted by reducing EPS or increasing min_sample.</a:t>
            </a:r>
            <a:endParaRPr lang="zh-CN" altLang="en-US"/>
          </a:p>
          <a:p>
            <a:r>
              <a:rPr lang="zh-CN" altLang="en-US"/>
              <a:t>Normally, when EPS = 0.5 and min_sample = 5, only one kind of data set can be classified. So when min_sample is unchanged, the data set can be classified by setting EPS to 0.0000001, but at this time, there is a problem that a cluster is too large. So when EPS is unchanged, increase min_sample to 10, reduce the number of clusters by half, and the maximum cluster is only about 300, but there are too many noise points. In the third test, in order to reduce the number of noise points, min_sample was set to the default value of 5, and EPS was reduced ten times to 0.00000001. The number of clusters increased significantly, although the number of noise points decreased, but still very large.</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eps=0.0000001</a:t>
            </a:r>
            <a:r>
              <a:rPr lang="zh-CN" altLang="en-US">
                <a:sym typeface="+mn-ea"/>
              </a:rPr>
              <a:t>，</a:t>
            </a:r>
            <a:r>
              <a:rPr lang="en-US" altLang="zh-CN">
                <a:sym typeface="+mn-ea"/>
              </a:rPr>
              <a:t>min_samples=5</a:t>
            </a:r>
            <a:endParaRPr lang="zh-CN" altLang="en-US"/>
          </a:p>
        </p:txBody>
      </p:sp>
      <p:pic>
        <p:nvPicPr>
          <p:cNvPr id="5" name="20181109_141921">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444500" y="1467550"/>
            <a:ext cx="8256588" cy="4642037"/>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0530A90PWBG">
  <a:themeElements>
    <a:clrScheme name="">
      <a:dk1>
        <a:srgbClr val="3D3F41"/>
      </a:dk1>
      <a:lt1>
        <a:srgbClr val="FFFFFF"/>
      </a:lt1>
      <a:dk2>
        <a:srgbClr val="454749"/>
      </a:dk2>
      <a:lt2>
        <a:srgbClr val="FFFFFF"/>
      </a:lt2>
      <a:accent1>
        <a:srgbClr val="5D80B3"/>
      </a:accent1>
      <a:accent2>
        <a:srgbClr val="7FA6BA"/>
      </a:accent2>
      <a:accent3>
        <a:srgbClr val="FFFFFF"/>
      </a:accent3>
      <a:accent4>
        <a:srgbClr val="333537"/>
      </a:accent4>
      <a:accent5>
        <a:srgbClr val="B6C1D5"/>
      </a:accent5>
      <a:accent6>
        <a:srgbClr val="7194A6"/>
      </a:accent6>
      <a:hlink>
        <a:srgbClr val="00B0F0"/>
      </a:hlink>
      <a:folHlink>
        <a:srgbClr val="AFB2B4"/>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A000120140530A90PWBG 1">
        <a:dk1>
          <a:srgbClr val="3D3F41"/>
        </a:dk1>
        <a:lt1>
          <a:srgbClr val="FFFFFF"/>
        </a:lt1>
        <a:dk2>
          <a:srgbClr val="454749"/>
        </a:dk2>
        <a:lt2>
          <a:srgbClr val="FFFFFF"/>
        </a:lt2>
        <a:accent1>
          <a:srgbClr val="5D80B3"/>
        </a:accent1>
        <a:accent2>
          <a:srgbClr val="7FA6BA"/>
        </a:accent2>
        <a:accent3>
          <a:srgbClr val="FFFFFF"/>
        </a:accent3>
        <a:accent4>
          <a:srgbClr val="333436"/>
        </a:accent4>
        <a:accent5>
          <a:srgbClr val="B6C0D6"/>
        </a:accent5>
        <a:accent6>
          <a:srgbClr val="7296A8"/>
        </a:accent6>
        <a:hlink>
          <a:srgbClr val="00B0F0"/>
        </a:hlink>
        <a:folHlink>
          <a:srgbClr val="AFB2B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1216</Words>
  <Application>WPS 演示</Application>
  <PresentationFormat/>
  <Paragraphs>79</Paragraphs>
  <Slides>4</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4</vt:i4>
      </vt:variant>
    </vt:vector>
  </HeadingPairs>
  <TitlesOfParts>
    <vt:vector size="15" baseType="lpstr">
      <vt:lpstr>Arial</vt:lpstr>
      <vt:lpstr>宋体</vt:lpstr>
      <vt:lpstr>Wingdings</vt:lpstr>
      <vt:lpstr>Webdings</vt:lpstr>
      <vt:lpstr>幼圆</vt:lpstr>
      <vt:lpstr>Arial Black</vt:lpstr>
      <vt:lpstr>微软雅黑</vt:lpstr>
      <vt:lpstr>Arial Unicode MS</vt:lpstr>
      <vt:lpstr>Calibri</vt:lpstr>
      <vt:lpstr>默认设计模板</vt:lpstr>
      <vt:lpstr>A000120140530A90PWBG</vt:lpstr>
      <vt:lpstr>Android UI design</vt:lpstr>
      <vt:lpstr>DBscan clustering parameter reference record</vt:lpstr>
      <vt:lpstr>记录总结</vt:lpstr>
      <vt:lpstr>eps=0.00000001，min_samples=5</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孙浩泰</dc:title>
  <dc:creator>Administrator</dc:creator>
  <cp:lastModifiedBy>姜小雪✨</cp:lastModifiedBy>
  <cp:revision>69</cp:revision>
  <dcterms:created xsi:type="dcterms:W3CDTF">2015-10-07T09:35:00Z</dcterms:created>
  <dcterms:modified xsi:type="dcterms:W3CDTF">2018-11-13T01:52:39Z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